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9FB43B-49FB-4C9A-902D-B94C1BF324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A01645-3698-4A00-B6F4-C60797D4CC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C3BDEE-5A50-4293-BB5C-C5283F002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DC4C57-DD41-4270-977B-0ED520A7B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6B44D2-4497-41ED-8F69-A8001F5D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9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51D8E-FFA6-481A-9A62-BF3E6D640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D48D329-9D50-4D6A-9A90-1C862F33A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5C283A-F335-4EFA-8F2B-A4AB1578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839A0E-0D15-4E28-A6E4-7CC717C9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05E5DF-B817-4785-90F4-9CA159670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72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7AB0F43-0EB3-461F-965C-D0BB11A22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5B81CE-A224-4708-ACE3-CB0A4336C4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D13D5D-801F-4A56-9B51-D57A1B58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F80E87-FF6D-46DA-BB23-DE0252CA3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69CB43-D64F-43FF-A1C7-9257073F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81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29C736-5492-48B9-A1A6-E1D38A975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2F15F8-F07A-4CEF-8AAA-0891A0FE4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8E297B-4396-492D-B805-ECDF7C729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C2FECE-006B-485B-B718-1D8AAE505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B13097-C649-41FE-B0EF-6C7B4E142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054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AEB94B-9E38-4045-A2C0-ACC395B5E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C6F864-4E72-409F-806F-57D093888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B1F8C6-6B25-406E-83CC-167A35041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9B6680-D417-4AC5-87F8-2AE3FD5E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F470DB-9A68-4D57-BCFA-F199FFCC0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12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29C0C-C9DC-4B30-9D5C-2DF456E8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E49474-6C87-41EA-8CAB-84C9A1B77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8341993-79B9-4FDA-BC5B-7A33CA90B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1C1F97-7B56-42DA-B744-7F52EEDA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FDEC20-49C3-4921-A0F4-7B3F2B9B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42B8B8-EFC2-4C6D-9520-BB6D6077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38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F7395E-BBB5-44D6-9657-D06375CB5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868898-A1BC-474E-A571-BA2E85C60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8FC15-E973-4CF0-82F4-D054EC718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28BD5DF-2559-4347-B7F8-823301473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6D81F00-3593-4CAE-90E7-6572D3A4F0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93DF8AA-6238-48A3-9DF3-92FAEDDD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D60DF40-89A1-4142-AB4F-DE567018B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A3C5DDB-FCFF-41AA-84AD-74AA36688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90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09DEAA-0B8F-48D1-A8DD-838648D19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088911F-37D3-4E9B-84EE-70B154A8D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A334F96-9F6A-427D-9A63-4B6262B3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619F888-E0CD-4197-B458-92C42101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80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69C1C1B-3D7A-41B2-A5A6-5D980FE49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7F6ACF2-8418-40A8-99E9-E28E0BA7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1AA976-897E-44AD-9E63-6BF247F6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67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626241-3961-4FCF-9C9D-4994F7F79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738014-8E76-4BE1-B6E5-A1477A1C5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BA0C23-F900-415C-9FAC-FB11319D8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3E19A2-7E9F-46B2-9CA9-0C1ECED2D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0D78B2-4B8C-45BB-87CF-A1A7999FC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7A7627-4F59-4367-A3D5-F2B3E452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9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6ADDA5-0E3E-431A-9B48-8E08EBBF0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7A02E65-CDD0-43A6-9350-A877BEA7BC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D5FABEF-1BCE-422D-8FC2-D05A212E1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3B1A91C-2B7C-4700-863D-F46F45B5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B99BB1-01C6-4097-ACE9-3E9CF329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AA0AD04-2B74-466D-9CC9-2CF12AC3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08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6A12B25-BE22-4BB0-B8D6-A2B544ADD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A0CA96-3970-4A7E-94D4-71DA8785B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28C9DB-0A3E-424A-A532-7927540F1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3BD5-7394-41FC-977E-296F1BCCC0E4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6AD809-404C-4A21-87BB-8AA5F103B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E607B7-11A2-445E-906E-0D7E68401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6A890-1BF8-4BBD-AB26-B9E75CC96A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72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" Type="http://schemas.openxmlformats.org/officeDocument/2006/relationships/image" Target="../media/image1.jpg"/><Relationship Id="rId16" Type="http://schemas.openxmlformats.org/officeDocument/2006/relationships/image" Target="../media/image16.svg"/><Relationship Id="rId20" Type="http://schemas.openxmlformats.org/officeDocument/2006/relationships/image" Target="../media/image2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Relationship Id="rId22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186D7C-F394-4A7F-81F2-4FB91115D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2628"/>
            <a:ext cx="10515600" cy="3296421"/>
          </a:xfrm>
          <a:solidFill>
            <a:srgbClr val="C00000">
              <a:alpha val="82000"/>
            </a:srgb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dirty="0">
                <a:solidFill>
                  <a:schemeClr val="bg1"/>
                </a:solidFill>
                <a:latin typeface="Brush Script MT" panose="020B0604020202020204" pitchFamily="66" charset="0"/>
              </a:rPr>
              <a:t>Bijna kerst! </a:t>
            </a:r>
            <a:br>
              <a:rPr lang="nl-NL" sz="5400" dirty="0">
                <a:solidFill>
                  <a:schemeClr val="bg1"/>
                </a:solidFill>
                <a:latin typeface="Brush Script MT" panose="020B0604020202020204" pitchFamily="66" charset="0"/>
              </a:rPr>
            </a:br>
            <a:r>
              <a:rPr lang="nl-NL" sz="3200" dirty="0">
                <a:solidFill>
                  <a:schemeClr val="bg1"/>
                </a:solidFill>
                <a:latin typeface="Brush Script MT" panose="020B0604020202020204" pitchFamily="66" charset="0"/>
              </a:rPr>
              <a:t>Tijd voor een extra aanmoediging</a:t>
            </a:r>
          </a:p>
          <a:p>
            <a:pPr marL="0" indent="0" algn="ctr">
              <a:buNone/>
            </a:pPr>
            <a:endParaRPr lang="nl-NL" sz="2400" b="1" dirty="0">
              <a:solidFill>
                <a:schemeClr val="bg1"/>
              </a:solidFill>
              <a:latin typeface="Copperplate Gothic Light" panose="020B0604020202020204" pitchFamily="34" charset="0"/>
            </a:endParaRPr>
          </a:p>
          <a:p>
            <a:pPr marL="0" indent="0" algn="ctr">
              <a:buNone/>
            </a:pPr>
            <a:r>
              <a:rPr lang="nl-NL" sz="2000" b="1" dirty="0">
                <a:solidFill>
                  <a:schemeClr val="bg1"/>
                </a:solidFill>
                <a:latin typeface="Copperplate Gothic Light" panose="020B0604020202020204" pitchFamily="34" charset="0"/>
              </a:rPr>
              <a:t>Knip een aanmoediging naar keuze uit en stop het in het broodtrommeltje van uw kind! </a:t>
            </a:r>
          </a:p>
        </p:txBody>
      </p:sp>
      <p:pic>
        <p:nvPicPr>
          <p:cNvPr id="1026" name="Picture 2" descr="Dalton school St. Joris &amp;gt; Onderwijs &amp;gt; Positive Behaviour Support (SWPBS)">
            <a:extLst>
              <a:ext uri="{FF2B5EF4-FFF2-40B4-BE49-F238E27FC236}">
                <a16:creationId xmlns:a16="http://schemas.microsoft.com/office/drawing/2014/main" id="{6024D786-F362-425D-98F5-9F986C221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0" y="19812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61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CA5C6F0B-D69E-4376-AAC7-9517C9B86C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44052"/>
              </p:ext>
            </p:extLst>
          </p:nvPr>
        </p:nvGraphicFramePr>
        <p:xfrm>
          <a:off x="2032001" y="719666"/>
          <a:ext cx="7768947" cy="5778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9649">
                  <a:extLst>
                    <a:ext uri="{9D8B030D-6E8A-4147-A177-3AD203B41FA5}">
                      <a16:colId xmlns:a16="http://schemas.microsoft.com/office/drawing/2014/main" val="1111941241"/>
                    </a:ext>
                  </a:extLst>
                </a:gridCol>
                <a:gridCol w="2589649">
                  <a:extLst>
                    <a:ext uri="{9D8B030D-6E8A-4147-A177-3AD203B41FA5}">
                      <a16:colId xmlns:a16="http://schemas.microsoft.com/office/drawing/2014/main" val="2981835547"/>
                    </a:ext>
                  </a:extLst>
                </a:gridCol>
                <a:gridCol w="2589649">
                  <a:extLst>
                    <a:ext uri="{9D8B030D-6E8A-4147-A177-3AD203B41FA5}">
                      <a16:colId xmlns:a16="http://schemas.microsoft.com/office/drawing/2014/main" val="605577073"/>
                    </a:ext>
                  </a:extLst>
                </a:gridCol>
              </a:tblGrid>
              <a:tr h="1926263"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Vergeet niet te lachen vandaag! 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Een hele fijne dag vandaag!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Bijna vakantie!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571422"/>
                  </a:ext>
                </a:extLst>
              </a:tr>
              <a:tr h="1926263"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Eet smakelijk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Ik ben trots op je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Nog even doorbijten!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594972"/>
                  </a:ext>
                </a:extLst>
              </a:tr>
              <a:tr h="1926263"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Je kunt meer dan je denkt! 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Je bent een kanjer!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endParaRPr lang="nl-NL" b="1" dirty="0">
                        <a:solidFill>
                          <a:schemeClr val="bg1"/>
                        </a:solidFill>
                        <a:latin typeface="Dreaming Outloud Pro" panose="020B0604020202020204" pitchFamily="66" charset="0"/>
                        <a:cs typeface="Dreaming Outloud Pro" panose="020B0604020202020204" pitchFamily="66" charset="0"/>
                      </a:endParaRPr>
                    </a:p>
                    <a:p>
                      <a:pPr algn="ctr"/>
                      <a:r>
                        <a:rPr lang="nl-NL" b="1" dirty="0">
                          <a:solidFill>
                            <a:schemeClr val="bg1"/>
                          </a:solidFill>
                          <a:latin typeface="Dreaming Outloud Pro" panose="020B0604020202020204" pitchFamily="66" charset="0"/>
                          <a:cs typeface="Dreaming Outloud Pro" panose="020B0604020202020204" pitchFamily="66" charset="0"/>
                        </a:rPr>
                        <a:t>Tot vanmiddag!</a:t>
                      </a:r>
                    </a:p>
                  </a:txBody>
                  <a:tcPr>
                    <a:solidFill>
                      <a:srgbClr val="C00000">
                        <a:alpha val="7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36222"/>
                  </a:ext>
                </a:extLst>
              </a:tr>
            </a:tbl>
          </a:graphicData>
        </a:graphic>
      </p:graphicFrame>
      <p:pic>
        <p:nvPicPr>
          <p:cNvPr id="10" name="Graphic 9" descr="Banaan met effen opvulling">
            <a:extLst>
              <a:ext uri="{FF2B5EF4-FFF2-40B4-BE49-F238E27FC236}">
                <a16:creationId xmlns:a16="http://schemas.microsoft.com/office/drawing/2014/main" id="{007B42B3-F810-42AE-B69F-2AE60F3D8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04477" y="3584359"/>
            <a:ext cx="765699" cy="765699"/>
          </a:xfrm>
          <a:prstGeom prst="rect">
            <a:avLst/>
          </a:prstGeom>
        </p:spPr>
      </p:pic>
      <p:pic>
        <p:nvPicPr>
          <p:cNvPr id="12" name="Graphic 11" descr="Pauw met effen opvulling">
            <a:extLst>
              <a:ext uri="{FF2B5EF4-FFF2-40B4-BE49-F238E27FC236}">
                <a16:creationId xmlns:a16="http://schemas.microsoft.com/office/drawing/2014/main" id="{376C6B22-DC2F-475A-8E54-66787655CA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59274" y="3609060"/>
            <a:ext cx="765699" cy="765699"/>
          </a:xfrm>
          <a:prstGeom prst="rect">
            <a:avLst/>
          </a:prstGeom>
        </p:spPr>
      </p:pic>
      <p:pic>
        <p:nvPicPr>
          <p:cNvPr id="14" name="Graphic 13" descr="Dans met effen opvulling">
            <a:extLst>
              <a:ext uri="{FF2B5EF4-FFF2-40B4-BE49-F238E27FC236}">
                <a16:creationId xmlns:a16="http://schemas.microsoft.com/office/drawing/2014/main" id="{625F09FC-AF62-4CB1-AD84-0439D75FF3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5669" y="1817702"/>
            <a:ext cx="756822" cy="756822"/>
          </a:xfrm>
          <a:prstGeom prst="rect">
            <a:avLst/>
          </a:prstGeom>
        </p:spPr>
      </p:pic>
      <p:pic>
        <p:nvPicPr>
          <p:cNvPr id="16" name="Graphic 15" descr="Stopwatch 66% met effen opvulling">
            <a:extLst>
              <a:ext uri="{FF2B5EF4-FFF2-40B4-BE49-F238E27FC236}">
                <a16:creationId xmlns:a16="http://schemas.microsoft.com/office/drawing/2014/main" id="{D907F4A0-B5CE-4449-9A9F-DF6E10A8A3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15669" y="3617937"/>
            <a:ext cx="756822" cy="756822"/>
          </a:xfrm>
          <a:prstGeom prst="rect">
            <a:avLst/>
          </a:prstGeom>
        </p:spPr>
      </p:pic>
      <p:pic>
        <p:nvPicPr>
          <p:cNvPr id="18" name="Graphic 17" descr="Zon met effen opvulling">
            <a:extLst>
              <a:ext uri="{FF2B5EF4-FFF2-40B4-BE49-F238E27FC236}">
                <a16:creationId xmlns:a16="http://schemas.microsoft.com/office/drawing/2014/main" id="{B2103E22-675E-49A4-A2D0-30CE64BD0E9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40576" y="5514142"/>
            <a:ext cx="756822" cy="756822"/>
          </a:xfrm>
          <a:prstGeom prst="rect">
            <a:avLst/>
          </a:prstGeom>
        </p:spPr>
      </p:pic>
      <p:pic>
        <p:nvPicPr>
          <p:cNvPr id="20" name="Graphic 19" descr="Held, man silhouet">
            <a:extLst>
              <a:ext uri="{FF2B5EF4-FFF2-40B4-BE49-F238E27FC236}">
                <a16:creationId xmlns:a16="http://schemas.microsoft.com/office/drawing/2014/main" id="{0DD5B369-B671-49E9-9A41-0B891088E8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538062" y="5514142"/>
            <a:ext cx="756822" cy="756822"/>
          </a:xfrm>
          <a:prstGeom prst="rect">
            <a:avLst/>
          </a:prstGeom>
        </p:spPr>
      </p:pic>
      <p:pic>
        <p:nvPicPr>
          <p:cNvPr id="22" name="Graphic 21" descr="Badge hart met effen opvulling">
            <a:extLst>
              <a:ext uri="{FF2B5EF4-FFF2-40B4-BE49-F238E27FC236}">
                <a16:creationId xmlns:a16="http://schemas.microsoft.com/office/drawing/2014/main" id="{AB12FB5C-7F24-45DB-9636-F6FD3D9BE42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610194" y="1889833"/>
            <a:ext cx="612559" cy="612559"/>
          </a:xfrm>
          <a:prstGeom prst="rect">
            <a:avLst/>
          </a:prstGeom>
        </p:spPr>
      </p:pic>
      <p:pic>
        <p:nvPicPr>
          <p:cNvPr id="24" name="Graphic 23" descr="Gespierde arm met effen opvulling">
            <a:extLst>
              <a:ext uri="{FF2B5EF4-FFF2-40B4-BE49-F238E27FC236}">
                <a16:creationId xmlns:a16="http://schemas.microsoft.com/office/drawing/2014/main" id="{4B123AF3-FDDB-4520-BB9A-01830F0E728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43687" y="5685963"/>
            <a:ext cx="746094" cy="746094"/>
          </a:xfrm>
          <a:prstGeom prst="rect">
            <a:avLst/>
          </a:prstGeom>
        </p:spPr>
      </p:pic>
      <p:pic>
        <p:nvPicPr>
          <p:cNvPr id="28" name="Graphic 27" descr="Contour van gezicht met effen opvulling">
            <a:extLst>
              <a:ext uri="{FF2B5EF4-FFF2-40B4-BE49-F238E27FC236}">
                <a16:creationId xmlns:a16="http://schemas.microsoft.com/office/drawing/2014/main" id="{8A8FD88D-34E3-4812-A353-0965CF85B2D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88692" y="1889833"/>
            <a:ext cx="656085" cy="656085"/>
          </a:xfrm>
          <a:prstGeom prst="rect">
            <a:avLst/>
          </a:prstGeom>
        </p:spPr>
      </p:pic>
      <p:pic>
        <p:nvPicPr>
          <p:cNvPr id="30" name="Graphic 29" descr="Zagen met effen opvulling">
            <a:extLst>
              <a:ext uri="{FF2B5EF4-FFF2-40B4-BE49-F238E27FC236}">
                <a16:creationId xmlns:a16="http://schemas.microsoft.com/office/drawing/2014/main" id="{3607D403-B9BB-4ADB-9D95-49A5878A70A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rot="16200000">
            <a:off x="1820204" y="296072"/>
            <a:ext cx="423594" cy="423594"/>
          </a:xfrm>
          <a:prstGeom prst="rect">
            <a:avLst/>
          </a:prstGeom>
        </p:spPr>
      </p:pic>
      <p:pic>
        <p:nvPicPr>
          <p:cNvPr id="2050" name="Picture 2" descr="Dalton school St. Joris &amp;gt; Onderwijs &amp;gt; Positive Behaviour Support (SWPBS)">
            <a:extLst>
              <a:ext uri="{FF2B5EF4-FFF2-40B4-BE49-F238E27FC236}">
                <a16:creationId xmlns:a16="http://schemas.microsoft.com/office/drawing/2014/main" id="{1853AF73-150E-41C5-A0BB-9CEB5F4DD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714" y="184432"/>
            <a:ext cx="201168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5929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66</Words>
  <Application>Microsoft Office PowerPoint</Application>
  <PresentationFormat>Breedbeeld</PresentationFormat>
  <Paragraphs>30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9" baseType="lpstr">
      <vt:lpstr>Arial</vt:lpstr>
      <vt:lpstr>Brush Script MT</vt:lpstr>
      <vt:lpstr>Calibri</vt:lpstr>
      <vt:lpstr>Calibri Light</vt:lpstr>
      <vt:lpstr>Copperplate Gothic Light</vt:lpstr>
      <vt:lpstr>Dreaming Outloud Pro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Roos Gooyer</dc:creator>
  <cp:lastModifiedBy>Emilie van Leeuwen</cp:lastModifiedBy>
  <cp:revision>4</cp:revision>
  <dcterms:created xsi:type="dcterms:W3CDTF">2021-10-19T10:03:48Z</dcterms:created>
  <dcterms:modified xsi:type="dcterms:W3CDTF">2022-12-06T09:06:23Z</dcterms:modified>
</cp:coreProperties>
</file>